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6"/>
  </p:notesMasterIdLst>
  <p:handoutMasterIdLst>
    <p:handoutMasterId r:id="rId27"/>
  </p:handoutMasterIdLst>
  <p:sldIdLst>
    <p:sldId id="306" r:id="rId5"/>
    <p:sldId id="308" r:id="rId6"/>
    <p:sldId id="314" r:id="rId7"/>
    <p:sldId id="303" r:id="rId8"/>
    <p:sldId id="315" r:id="rId9"/>
    <p:sldId id="316" r:id="rId10"/>
    <p:sldId id="322" r:id="rId11"/>
    <p:sldId id="317" r:id="rId12"/>
    <p:sldId id="318" r:id="rId13"/>
    <p:sldId id="321" r:id="rId14"/>
    <p:sldId id="319" r:id="rId15"/>
    <p:sldId id="312" r:id="rId16"/>
    <p:sldId id="307" r:id="rId17"/>
    <p:sldId id="309" r:id="rId18"/>
    <p:sldId id="294" r:id="rId19"/>
    <p:sldId id="295" r:id="rId20"/>
    <p:sldId id="310" r:id="rId21"/>
    <p:sldId id="313" r:id="rId22"/>
    <p:sldId id="304" r:id="rId23"/>
    <p:sldId id="305" r:id="rId24"/>
    <p:sldId id="311" r:id="rId2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84967" autoAdjust="0"/>
  </p:normalViewPr>
  <p:slideViewPr>
    <p:cSldViewPr snapToGrid="0">
      <p:cViewPr varScale="1">
        <p:scale>
          <a:sx n="72" d="100"/>
          <a:sy n="72" d="100"/>
        </p:scale>
        <p:origin x="72" y="786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數列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74-4FBB-8267-A07818BB38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數列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74-4FBB-8267-A07818BB38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數列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類別 1</c:v>
                </c:pt>
                <c:pt idx="1">
                  <c:v>類別 2</c:v>
                </c:pt>
                <c:pt idx="2">
                  <c:v>類別 3</c:v>
                </c:pt>
                <c:pt idx="3">
                  <c:v>類別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74-4FBB-8267-A07818BB3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28544223"/>
        <c:axId val="1196036207"/>
      </c:barChart>
      <c:catAx>
        <c:axId val="12285442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TW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en-US"/>
          </a:p>
        </c:txPr>
        <c:crossAx val="1196036207"/>
        <c:crosses val="autoZero"/>
        <c:auto val="1"/>
        <c:lblAlgn val="ctr"/>
        <c:lblOffset val="100"/>
        <c:noMultiLvlLbl val="0"/>
      </c:catAx>
      <c:valAx>
        <c:axId val="1196036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TW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n-cs"/>
              </a:defRPr>
            </a:pPr>
            <a:endParaRPr lang="en-US"/>
          </a:p>
        </c:txPr>
        <c:crossAx val="12285442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TW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TW" noProof="0">
          <a:latin typeface="Microsoft JhengHei UI" panose="020B0604030504040204" pitchFamily="34" charset="-120"/>
          <a:ea typeface="Microsoft JhengHei UI" panose="020B0604030504040204" pitchFamily="34" charset="-12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Relationship Id="rId4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outline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C0B14E-AEA6-48D3-A387-ED4A3A3BF840}" type="doc">
      <dgm:prSet loTypeId="urn:microsoft.com/office/officeart/2016/7/layout/AccentHomeChevronProcess" loCatId="process" qsTypeId="urn:microsoft.com/office/officeart/2005/8/quickstyle/simple1" qsCatId="simple" csTypeId="urn:microsoft.com/office/officeart/2018/5/colors/Iconchunking_coloredoutline_colorful1" csCatId="colorful" phldr="1"/>
      <dgm:spPr/>
      <dgm:t>
        <a:bodyPr rtlCol="0"/>
        <a:lstStyle/>
        <a:p>
          <a:pPr rtl="0"/>
          <a:endParaRPr lang="en-US"/>
        </a:p>
      </dgm:t>
    </dgm:pt>
    <dgm:pt modelId="{AACEAFD5-63CF-4AFC-B46F-BE086C5D447C}">
      <dgm:prSet phldrT="[Text]"/>
      <dgm:spPr>
        <a:solidFill>
          <a:schemeClr val="accent2"/>
        </a:solidFill>
        <a:ln>
          <a:solidFill>
            <a:schemeClr val="accent2"/>
          </a:solidFill>
        </a:ln>
      </dgm:spPr>
      <dgm:t>
        <a:bodyPr rtlCol="0"/>
        <a:lstStyle/>
        <a:p>
          <a:pPr rtl="0"/>
          <a:r>
            <a:rPr lang="en-CA" altLang="zh-TW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Story start up 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A0BD8EC-BB4A-4912-A54E-6F39B681264E}" type="parTrans" cxnId="{AE101ABC-7EA3-4444-A576-8AB15A371C84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A8D4B4D-06E9-4958-810D-A6226B6AC588}" type="sibTrans" cxnId="{AE101ABC-7EA3-4444-A576-8AB15A371C84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349299C9-846E-4827-813A-349CCCE20782}">
      <dgm:prSet phldrT="[Text]"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EA27547-B9ED-4994-BD27-04EC297EF367}" type="parTrans" cxnId="{0EFA3039-6828-403C-9445-4359BA6645E6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D819F52-ACA0-4B08-8256-DF6BD8FA3A0B}" type="sibTrans" cxnId="{0EFA3039-6828-403C-9445-4359BA6645E6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07AD3FD-84FF-467E-9693-752776549C61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 rtlCol="0"/>
        <a:lstStyle/>
        <a:p>
          <a:pPr rtl="0"/>
          <a:r>
            <a:rPr lang="en-CA" altLang="zh-TW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Light history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B691773-F524-4FAD-A272-BDF0B0C4370A}" type="parTrans" cxnId="{55492768-9A5E-4F74-AC7C-959C5C24EF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8C9B7A9-BC2A-4753-B7F0-F2E361D95520}" type="sibTrans" cxnId="{55492768-9A5E-4F74-AC7C-959C5C24EFD3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D70EFF5-8B31-4A1F-AE44-51E4CF0013EB}">
      <dgm:prSet phldrT="[Text]"/>
      <dgm:spPr/>
      <dgm:t>
        <a:bodyPr rtlCol="0"/>
        <a:lstStyle/>
        <a:p>
          <a:pPr rtl="0"/>
          <a:r>
            <a:rPr lang="en-CA" altLang="zh-TW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Once you enter the game. The screen show some lights’ history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6C720A0-FEEF-48D1-8DF6-ABA03C304822}" type="parTrans" cxnId="{E97FF64F-8020-497E-AE7D-2395DDA4560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6A59CDE-18AD-4553-B6C5-FF001A8E8510}" type="sibTrans" cxnId="{E97FF64F-8020-497E-AE7D-2395DDA4560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71FC021-6A65-44D1-95B9-0E6C89079866}">
      <dgm:prSet phldrT="[Text]"/>
      <dgm:spPr>
        <a:solidFill>
          <a:schemeClr val="accent5"/>
        </a:solidFill>
        <a:ln>
          <a:solidFill>
            <a:schemeClr val="accent5"/>
          </a:solidFill>
        </a:ln>
      </dgm:spPr>
      <dgm:t>
        <a:bodyPr rtlCol="0"/>
        <a:lstStyle/>
        <a:p>
          <a:pPr rtl="0"/>
          <a:r>
            <a:rPr lang="en-CA" altLang="zh-TW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Game 1-5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62AAE39-3AAD-40E3-BA20-90187BD73242}" type="parTrans" cxnId="{53239C96-427C-420B-95DC-546F3B30ED6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9B090D9D-470E-46E2-AABB-0368A52481AA}" type="sibTrans" cxnId="{53239C96-427C-420B-95DC-546F3B30ED65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4A6BB192-9983-4F48-BBC5-6E384EED7EC5}">
      <dgm:prSet phldrT="[Text]"/>
      <dgm:spPr/>
      <dgm:t>
        <a:bodyPr rtlCol="0"/>
        <a:lstStyle/>
        <a:p>
          <a:pPr rtl="0"/>
          <a:r>
            <a:rPr lang="en-CA" altLang="zh-TW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After the light history is done and the game is start on. It is about the 5 element. 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30A6E4A-6CED-4DC0-AEFE-6859FE07B658}" type="parTrans" cxnId="{E3115EEA-DE9C-4F06-B8B3-BEB263D5F2B1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B568EC2-5D2A-4B00-8047-B7832F245B44}" type="sibTrans" cxnId="{E3115EEA-DE9C-4F06-B8B3-BEB263D5F2B1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EDA317F-AB2E-47DE-BA46-16FA60C3C561}">
      <dgm:prSet phldrT="[Text]"/>
      <dgm:spPr>
        <a:solidFill>
          <a:schemeClr val="accent3"/>
        </a:solidFill>
        <a:ln>
          <a:solidFill>
            <a:schemeClr val="accent3"/>
          </a:solidFill>
        </a:ln>
      </dgm:spPr>
      <dgm:t>
        <a:bodyPr rtlCol="0"/>
        <a:lstStyle/>
        <a:p>
          <a:pPr rtl="0"/>
          <a:r>
            <a:rPr lang="en-CA" altLang="zh-TW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Story end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775EBB35-E8CF-4A14-B0A8-45A53D65E711}" type="parTrans" cxnId="{7B8F902E-4BA3-41AA-9991-54805A6B93D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75B061E-69EA-487C-8330-1430DA0F139D}" type="sibTrans" cxnId="{7B8F902E-4BA3-41AA-9991-54805A6B93D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F757DBC8-3670-4122-937A-47DB91C0F3FE}">
      <dgm:prSet phldrT="[Text]"/>
      <dgm:spPr/>
      <dgm:t>
        <a:bodyPr rtlCol="0"/>
        <a:lstStyle/>
        <a:p>
          <a:pPr rtl="0"/>
          <a:r>
            <a:rPr lang="en-CA" altLang="zh-TW" b="0" i="0" u="none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After the game is done the cable car worker come back and invite you to take a ride on it. Finally you take a pic with that worker</a:t>
          </a:r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8F483F27-8D97-48E5-9210-1B448F1CE277}" type="parTrans" cxnId="{8A3D4B73-3658-4A4C-9DFE-F59E22A79482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A46A41DD-2CA4-4800-8F85-546ABB24ED07}" type="sibTrans" cxnId="{8A3D4B73-3658-4A4C-9DFE-F59E22A79482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594BF422-752C-42F3-A230-3D0E6AE9A886}" type="pres">
      <dgm:prSet presAssocID="{55C0B14E-AEA6-48D3-A387-ED4A3A3BF840}" presName="Name0" presStyleCnt="0">
        <dgm:presLayoutVars>
          <dgm:animLvl val="lvl"/>
          <dgm:resizeHandles val="exact"/>
        </dgm:presLayoutVars>
      </dgm:prSet>
      <dgm:spPr/>
    </dgm:pt>
    <dgm:pt modelId="{F6A1B9E0-4B4A-47A4-A011-67526CEEA770}" type="pres">
      <dgm:prSet presAssocID="{AACEAFD5-63CF-4AFC-B46F-BE086C5D447C}" presName="composite" presStyleCnt="0"/>
      <dgm:spPr/>
    </dgm:pt>
    <dgm:pt modelId="{FA4E6E73-A3C8-4495-927B-8AADA5A74297}" type="pres">
      <dgm:prSet presAssocID="{AACEAFD5-63CF-4AFC-B46F-BE086C5D447C}" presName="L" presStyleLbl="solidFgAcc1" presStyleIdx="0" presStyleCnt="4">
        <dgm:presLayoutVars>
          <dgm:chMax val="0"/>
          <dgm:chPref val="0"/>
        </dgm:presLayoutVars>
      </dgm:prSet>
      <dgm:spPr>
        <a:ln>
          <a:solidFill>
            <a:schemeClr val="accent2"/>
          </a:solidFill>
        </a:ln>
      </dgm:spPr>
    </dgm:pt>
    <dgm:pt modelId="{CA3A6A4E-2D39-41D2-A6B1-B590D0C452D2}" type="pres">
      <dgm:prSet presAssocID="{AACEAFD5-63CF-4AFC-B46F-BE086C5D447C}" presName="parTx" presStyleLbl="alignNode1" presStyleIdx="0" presStyleCnt="4" custLinFactNeighborX="304" custLinFactNeighborY="-1265">
        <dgm:presLayoutVars>
          <dgm:chMax val="0"/>
          <dgm:chPref val="0"/>
          <dgm:bulletEnabled val="1"/>
        </dgm:presLayoutVars>
      </dgm:prSet>
      <dgm:spPr/>
    </dgm:pt>
    <dgm:pt modelId="{810D7AA7-A541-4507-BE7F-36CCF210089F}" type="pres">
      <dgm:prSet presAssocID="{AACEAFD5-63CF-4AFC-B46F-BE086C5D447C}" presName="des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4F7CDD44-32F1-4759-861F-8DABEBBA8D89}" type="pres">
      <dgm:prSet presAssocID="{AACEAFD5-63CF-4AFC-B46F-BE086C5D447C}" presName="EmptyPlaceHolder" presStyleCnt="0"/>
      <dgm:spPr/>
    </dgm:pt>
    <dgm:pt modelId="{C9A9B9EA-6A1D-4A13-9C7F-C112F25D2888}" type="pres">
      <dgm:prSet presAssocID="{7A8D4B4D-06E9-4958-810D-A6226B6AC588}" presName="space" presStyleCnt="0"/>
      <dgm:spPr/>
    </dgm:pt>
    <dgm:pt modelId="{EC37843F-14A6-4E20-B7AE-2B086A8F5F45}" type="pres">
      <dgm:prSet presAssocID="{D07AD3FD-84FF-467E-9693-752776549C61}" presName="composite" presStyleCnt="0"/>
      <dgm:spPr/>
    </dgm:pt>
    <dgm:pt modelId="{E41E7729-FD3F-426D-804C-45BD60BD762D}" type="pres">
      <dgm:prSet presAssocID="{D07AD3FD-84FF-467E-9693-752776549C61}" presName="L" presStyleLbl="solidFgAcc1" presStyleIdx="1" presStyleCnt="4">
        <dgm:presLayoutVars>
          <dgm:chMax val="0"/>
          <dgm:chPref val="0"/>
        </dgm:presLayoutVars>
      </dgm:prSet>
      <dgm:spPr>
        <a:ln>
          <a:solidFill>
            <a:schemeClr val="accent1"/>
          </a:solidFill>
        </a:ln>
      </dgm:spPr>
    </dgm:pt>
    <dgm:pt modelId="{6C46E586-0364-4C52-98F9-74A7ACD803D1}" type="pres">
      <dgm:prSet presAssocID="{D07AD3FD-84FF-467E-9693-752776549C6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E07F9E4-149C-4A89-848F-4ABDD305F0C5}" type="pres">
      <dgm:prSet presAssocID="{D07AD3FD-84FF-467E-9693-752776549C61}" presName="des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2928FCAD-BE3F-45AC-93A5-FD98F8A50E00}" type="pres">
      <dgm:prSet presAssocID="{D07AD3FD-84FF-467E-9693-752776549C61}" presName="EmptyPlaceHolder" presStyleCnt="0"/>
      <dgm:spPr/>
    </dgm:pt>
    <dgm:pt modelId="{C2DF8D93-19C7-4E07-BCAF-9FAAB62C8CF2}" type="pres">
      <dgm:prSet presAssocID="{A8C9B7A9-BC2A-4753-B7F0-F2E361D95520}" presName="space" presStyleCnt="0"/>
      <dgm:spPr/>
    </dgm:pt>
    <dgm:pt modelId="{86E313B1-36D3-44D7-907E-22A08CB8E9CC}" type="pres">
      <dgm:prSet presAssocID="{D71FC021-6A65-44D1-95B9-0E6C89079866}" presName="composite" presStyleCnt="0"/>
      <dgm:spPr/>
    </dgm:pt>
    <dgm:pt modelId="{473F2067-7126-4D56-A328-5A8CFD3D8D52}" type="pres">
      <dgm:prSet presAssocID="{D71FC021-6A65-44D1-95B9-0E6C89079866}" presName="L" presStyleLbl="solidFgAcc1" presStyleIdx="2" presStyleCnt="4">
        <dgm:presLayoutVars>
          <dgm:chMax val="0"/>
          <dgm:chPref val="0"/>
        </dgm:presLayoutVars>
      </dgm:prSet>
      <dgm:spPr>
        <a:ln>
          <a:solidFill>
            <a:schemeClr val="accent5"/>
          </a:solidFill>
        </a:ln>
      </dgm:spPr>
    </dgm:pt>
    <dgm:pt modelId="{7A0B5EFC-88FB-4ED5-994F-D5F6584C2293}" type="pres">
      <dgm:prSet presAssocID="{D71FC021-6A65-44D1-95B9-0E6C8907986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D7B29F2-0D66-4B4B-BC8A-82DA23575305}" type="pres">
      <dgm:prSet presAssocID="{D71FC021-6A65-44D1-95B9-0E6C89079866}" presName="des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ABAA172-7B81-4C6B-BCF2-4572322515C5}" type="pres">
      <dgm:prSet presAssocID="{D71FC021-6A65-44D1-95B9-0E6C89079866}" presName="EmptyPlaceHolder" presStyleCnt="0"/>
      <dgm:spPr/>
    </dgm:pt>
    <dgm:pt modelId="{0B65942F-B336-42B6-A72B-DA6B6B07B79B}" type="pres">
      <dgm:prSet presAssocID="{9B090D9D-470E-46E2-AABB-0368A52481AA}" presName="space" presStyleCnt="0"/>
      <dgm:spPr/>
    </dgm:pt>
    <dgm:pt modelId="{06E399DD-B4B0-40D6-B82D-17DCFB9600C9}" type="pres">
      <dgm:prSet presAssocID="{5EDA317F-AB2E-47DE-BA46-16FA60C3C561}" presName="composite" presStyleCnt="0"/>
      <dgm:spPr/>
    </dgm:pt>
    <dgm:pt modelId="{0FDD0F20-5B63-4E24-BFF0-45C433315AB2}" type="pres">
      <dgm:prSet presAssocID="{5EDA317F-AB2E-47DE-BA46-16FA60C3C561}" presName="L" presStyleLbl="solidFgAcc1" presStyleIdx="3" presStyleCnt="4">
        <dgm:presLayoutVars>
          <dgm:chMax val="0"/>
          <dgm:chPref val="0"/>
        </dgm:presLayoutVars>
      </dgm:prSet>
      <dgm:spPr/>
    </dgm:pt>
    <dgm:pt modelId="{BCBAF3D0-58F0-4583-B2A5-5226977FD697}" type="pres">
      <dgm:prSet presAssocID="{5EDA317F-AB2E-47DE-BA46-16FA60C3C56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02C2A51B-2D30-4D15-9E99-725BB19F86E4}" type="pres">
      <dgm:prSet presAssocID="{5EDA317F-AB2E-47DE-BA46-16FA60C3C561}" presName="des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951B1E60-B5CC-4CE3-987E-EEA6084946E0}" type="pres">
      <dgm:prSet presAssocID="{5EDA317F-AB2E-47DE-BA46-16FA60C3C561}" presName="EmptyPlaceHolder" presStyleCnt="0"/>
      <dgm:spPr/>
    </dgm:pt>
  </dgm:ptLst>
  <dgm:cxnLst>
    <dgm:cxn modelId="{F23BFC27-EEA1-48DD-A68B-3C9BF1AE455D}" type="presOf" srcId="{349299C9-846E-4827-813A-349CCCE20782}" destId="{810D7AA7-A541-4507-BE7F-36CCF210089F}" srcOrd="0" destOrd="0" presId="urn:microsoft.com/office/officeart/2016/7/layout/AccentHomeChevronProcess"/>
    <dgm:cxn modelId="{7B8F902E-4BA3-41AA-9991-54805A6B93DE}" srcId="{55C0B14E-AEA6-48D3-A387-ED4A3A3BF840}" destId="{5EDA317F-AB2E-47DE-BA46-16FA60C3C561}" srcOrd="3" destOrd="0" parTransId="{775EBB35-E8CF-4A14-B0A8-45A53D65E711}" sibTransId="{A75B061E-69EA-487C-8330-1430DA0F139D}"/>
    <dgm:cxn modelId="{0EFA3039-6828-403C-9445-4359BA6645E6}" srcId="{AACEAFD5-63CF-4AFC-B46F-BE086C5D447C}" destId="{349299C9-846E-4827-813A-349CCCE20782}" srcOrd="0" destOrd="0" parTransId="{AEA27547-B9ED-4994-BD27-04EC297EF367}" sibTransId="{9D819F52-ACA0-4B08-8256-DF6BD8FA3A0B}"/>
    <dgm:cxn modelId="{6CDEA839-6538-453E-9113-58ECC65280CB}" type="presOf" srcId="{AACEAFD5-63CF-4AFC-B46F-BE086C5D447C}" destId="{CA3A6A4E-2D39-41D2-A6B1-B590D0C452D2}" srcOrd="0" destOrd="0" presId="urn:microsoft.com/office/officeart/2016/7/layout/AccentHomeChevronProcess"/>
    <dgm:cxn modelId="{55492768-9A5E-4F74-AC7C-959C5C24EFD3}" srcId="{55C0B14E-AEA6-48D3-A387-ED4A3A3BF840}" destId="{D07AD3FD-84FF-467E-9693-752776549C61}" srcOrd="1" destOrd="0" parTransId="{7B691773-F524-4FAD-A272-BDF0B0C4370A}" sibTransId="{A8C9B7A9-BC2A-4753-B7F0-F2E361D95520}"/>
    <dgm:cxn modelId="{318D5D48-BA5A-4933-B079-DBAE2F8605A7}" type="presOf" srcId="{5EDA317F-AB2E-47DE-BA46-16FA60C3C561}" destId="{BCBAF3D0-58F0-4583-B2A5-5226977FD697}" srcOrd="0" destOrd="0" presId="urn:microsoft.com/office/officeart/2016/7/layout/AccentHomeChevronProcess"/>
    <dgm:cxn modelId="{E97FF64F-8020-497E-AE7D-2395DDA4560D}" srcId="{D07AD3FD-84FF-467E-9693-752776549C61}" destId="{5D70EFF5-8B31-4A1F-AE44-51E4CF0013EB}" srcOrd="0" destOrd="0" parTransId="{96C720A0-FEEF-48D1-8DF6-ABA03C304822}" sibTransId="{B6A59CDE-18AD-4553-B6C5-FF001A8E8510}"/>
    <dgm:cxn modelId="{8A3D4B73-3658-4A4C-9DFE-F59E22A79482}" srcId="{5EDA317F-AB2E-47DE-BA46-16FA60C3C561}" destId="{F757DBC8-3670-4122-937A-47DB91C0F3FE}" srcOrd="0" destOrd="0" parTransId="{8F483F27-8D97-48E5-9210-1B448F1CE277}" sibTransId="{A46A41DD-2CA4-4800-8F85-546ABB24ED07}"/>
    <dgm:cxn modelId="{219EA357-E48B-4A91-91A7-8282DFF10601}" type="presOf" srcId="{55C0B14E-AEA6-48D3-A387-ED4A3A3BF840}" destId="{594BF422-752C-42F3-A230-3D0E6AE9A886}" srcOrd="0" destOrd="0" presId="urn:microsoft.com/office/officeart/2016/7/layout/AccentHomeChevronProcess"/>
    <dgm:cxn modelId="{61E56288-5A92-4019-989A-398C8EA8A844}" type="presOf" srcId="{4A6BB192-9983-4F48-BBC5-6E384EED7EC5}" destId="{FD7B29F2-0D66-4B4B-BC8A-82DA23575305}" srcOrd="0" destOrd="0" presId="urn:microsoft.com/office/officeart/2016/7/layout/AccentHomeChevronProcess"/>
    <dgm:cxn modelId="{60399491-EC61-4ACD-870E-1A66600F3D26}" type="presOf" srcId="{D71FC021-6A65-44D1-95B9-0E6C89079866}" destId="{7A0B5EFC-88FB-4ED5-994F-D5F6584C2293}" srcOrd="0" destOrd="0" presId="urn:microsoft.com/office/officeart/2016/7/layout/AccentHomeChevronProcess"/>
    <dgm:cxn modelId="{53239C96-427C-420B-95DC-546F3B30ED65}" srcId="{55C0B14E-AEA6-48D3-A387-ED4A3A3BF840}" destId="{D71FC021-6A65-44D1-95B9-0E6C89079866}" srcOrd="2" destOrd="0" parTransId="{862AAE39-3AAD-40E3-BA20-90187BD73242}" sibTransId="{9B090D9D-470E-46E2-AABB-0368A52481AA}"/>
    <dgm:cxn modelId="{6E61CD9E-4B50-425E-A714-628EE37C46FF}" type="presOf" srcId="{F757DBC8-3670-4122-937A-47DB91C0F3FE}" destId="{02C2A51B-2D30-4D15-9E99-725BB19F86E4}" srcOrd="0" destOrd="0" presId="urn:microsoft.com/office/officeart/2016/7/layout/AccentHomeChevronProcess"/>
    <dgm:cxn modelId="{2F6485B4-0735-4D01-8060-5A89B7562619}" type="presOf" srcId="{5D70EFF5-8B31-4A1F-AE44-51E4CF0013EB}" destId="{5E07F9E4-149C-4A89-848F-4ABDD305F0C5}" srcOrd="0" destOrd="0" presId="urn:microsoft.com/office/officeart/2016/7/layout/AccentHomeChevronProcess"/>
    <dgm:cxn modelId="{AE101ABC-7EA3-4444-A576-8AB15A371C84}" srcId="{55C0B14E-AEA6-48D3-A387-ED4A3A3BF840}" destId="{AACEAFD5-63CF-4AFC-B46F-BE086C5D447C}" srcOrd="0" destOrd="0" parTransId="{7A0BD8EC-BB4A-4912-A54E-6F39B681264E}" sibTransId="{7A8D4B4D-06E9-4958-810D-A6226B6AC588}"/>
    <dgm:cxn modelId="{665C05C7-3CB0-428C-B457-E59A0AF60DA1}" type="presOf" srcId="{D07AD3FD-84FF-467E-9693-752776549C61}" destId="{6C46E586-0364-4C52-98F9-74A7ACD803D1}" srcOrd="0" destOrd="0" presId="urn:microsoft.com/office/officeart/2016/7/layout/AccentHomeChevronProcess"/>
    <dgm:cxn modelId="{E3115EEA-DE9C-4F06-B8B3-BEB263D5F2B1}" srcId="{D71FC021-6A65-44D1-95B9-0E6C89079866}" destId="{4A6BB192-9983-4F48-BBC5-6E384EED7EC5}" srcOrd="0" destOrd="0" parTransId="{230A6E4A-6CED-4DC0-AEFE-6859FE07B658}" sibTransId="{0B568EC2-5D2A-4B00-8047-B7832F245B44}"/>
    <dgm:cxn modelId="{C93892E1-28C0-4B75-A464-293C00708672}" type="presParOf" srcId="{594BF422-752C-42F3-A230-3D0E6AE9A886}" destId="{F6A1B9E0-4B4A-47A4-A011-67526CEEA770}" srcOrd="0" destOrd="0" presId="urn:microsoft.com/office/officeart/2016/7/layout/AccentHomeChevronProcess"/>
    <dgm:cxn modelId="{D5413575-9692-46A2-A045-9ED8482318DF}" type="presParOf" srcId="{F6A1B9E0-4B4A-47A4-A011-67526CEEA770}" destId="{FA4E6E73-A3C8-4495-927B-8AADA5A74297}" srcOrd="0" destOrd="0" presId="urn:microsoft.com/office/officeart/2016/7/layout/AccentHomeChevronProcess"/>
    <dgm:cxn modelId="{3303BDD6-668D-45F1-9491-4125E782D67C}" type="presParOf" srcId="{F6A1B9E0-4B4A-47A4-A011-67526CEEA770}" destId="{CA3A6A4E-2D39-41D2-A6B1-B590D0C452D2}" srcOrd="1" destOrd="0" presId="urn:microsoft.com/office/officeart/2016/7/layout/AccentHomeChevronProcess"/>
    <dgm:cxn modelId="{3BAD5A1C-162E-4722-B818-968C4083BECD}" type="presParOf" srcId="{F6A1B9E0-4B4A-47A4-A011-67526CEEA770}" destId="{810D7AA7-A541-4507-BE7F-36CCF210089F}" srcOrd="2" destOrd="0" presId="urn:microsoft.com/office/officeart/2016/7/layout/AccentHomeChevronProcess"/>
    <dgm:cxn modelId="{A3B267C1-BAFC-42F0-A63A-6491CFDC1ED2}" type="presParOf" srcId="{F6A1B9E0-4B4A-47A4-A011-67526CEEA770}" destId="{4F7CDD44-32F1-4759-861F-8DABEBBA8D89}" srcOrd="3" destOrd="0" presId="urn:microsoft.com/office/officeart/2016/7/layout/AccentHomeChevronProcess"/>
    <dgm:cxn modelId="{80CC9289-BA8F-4ED7-A4ED-9FA5EF71D964}" type="presParOf" srcId="{594BF422-752C-42F3-A230-3D0E6AE9A886}" destId="{C9A9B9EA-6A1D-4A13-9C7F-C112F25D2888}" srcOrd="1" destOrd="0" presId="urn:microsoft.com/office/officeart/2016/7/layout/AccentHomeChevronProcess"/>
    <dgm:cxn modelId="{5B7985CA-BC92-461D-A77E-E2320D4992D0}" type="presParOf" srcId="{594BF422-752C-42F3-A230-3D0E6AE9A886}" destId="{EC37843F-14A6-4E20-B7AE-2B086A8F5F45}" srcOrd="2" destOrd="0" presId="urn:microsoft.com/office/officeart/2016/7/layout/AccentHomeChevronProcess"/>
    <dgm:cxn modelId="{1996E4D7-D809-45CA-9DF0-561A93BDAFB1}" type="presParOf" srcId="{EC37843F-14A6-4E20-B7AE-2B086A8F5F45}" destId="{E41E7729-FD3F-426D-804C-45BD60BD762D}" srcOrd="0" destOrd="0" presId="urn:microsoft.com/office/officeart/2016/7/layout/AccentHomeChevronProcess"/>
    <dgm:cxn modelId="{16E53752-1AB8-4CD2-BFD6-85C0CDA26E1B}" type="presParOf" srcId="{EC37843F-14A6-4E20-B7AE-2B086A8F5F45}" destId="{6C46E586-0364-4C52-98F9-74A7ACD803D1}" srcOrd="1" destOrd="0" presId="urn:microsoft.com/office/officeart/2016/7/layout/AccentHomeChevronProcess"/>
    <dgm:cxn modelId="{FAC2F23D-E510-4342-91C3-FCAB11B207C0}" type="presParOf" srcId="{EC37843F-14A6-4E20-B7AE-2B086A8F5F45}" destId="{5E07F9E4-149C-4A89-848F-4ABDD305F0C5}" srcOrd="2" destOrd="0" presId="urn:microsoft.com/office/officeart/2016/7/layout/AccentHomeChevronProcess"/>
    <dgm:cxn modelId="{3843A525-0A63-4743-B0E8-0F795D54B4E4}" type="presParOf" srcId="{EC37843F-14A6-4E20-B7AE-2B086A8F5F45}" destId="{2928FCAD-BE3F-45AC-93A5-FD98F8A50E00}" srcOrd="3" destOrd="0" presId="urn:microsoft.com/office/officeart/2016/7/layout/AccentHomeChevronProcess"/>
    <dgm:cxn modelId="{D179D84E-BE2C-46EF-8594-412D3A7F9213}" type="presParOf" srcId="{594BF422-752C-42F3-A230-3D0E6AE9A886}" destId="{C2DF8D93-19C7-4E07-BCAF-9FAAB62C8CF2}" srcOrd="3" destOrd="0" presId="urn:microsoft.com/office/officeart/2016/7/layout/AccentHomeChevronProcess"/>
    <dgm:cxn modelId="{D8554B98-FAA7-4800-BB76-916BA7A2B10E}" type="presParOf" srcId="{594BF422-752C-42F3-A230-3D0E6AE9A886}" destId="{86E313B1-36D3-44D7-907E-22A08CB8E9CC}" srcOrd="4" destOrd="0" presId="urn:microsoft.com/office/officeart/2016/7/layout/AccentHomeChevronProcess"/>
    <dgm:cxn modelId="{19D10FBF-8E65-4EB5-9B54-54A271982B0D}" type="presParOf" srcId="{86E313B1-36D3-44D7-907E-22A08CB8E9CC}" destId="{473F2067-7126-4D56-A328-5A8CFD3D8D52}" srcOrd="0" destOrd="0" presId="urn:microsoft.com/office/officeart/2016/7/layout/AccentHomeChevronProcess"/>
    <dgm:cxn modelId="{11A73768-8587-4E2B-BDDA-6254211FDF2D}" type="presParOf" srcId="{86E313B1-36D3-44D7-907E-22A08CB8E9CC}" destId="{7A0B5EFC-88FB-4ED5-994F-D5F6584C2293}" srcOrd="1" destOrd="0" presId="urn:microsoft.com/office/officeart/2016/7/layout/AccentHomeChevronProcess"/>
    <dgm:cxn modelId="{522D3FED-6E8C-40DF-8BA8-A80510ACC48F}" type="presParOf" srcId="{86E313B1-36D3-44D7-907E-22A08CB8E9CC}" destId="{FD7B29F2-0D66-4B4B-BC8A-82DA23575305}" srcOrd="2" destOrd="0" presId="urn:microsoft.com/office/officeart/2016/7/layout/AccentHomeChevronProcess"/>
    <dgm:cxn modelId="{8075A955-4651-4DD2-B114-EB147BF378DF}" type="presParOf" srcId="{86E313B1-36D3-44D7-907E-22A08CB8E9CC}" destId="{BABAA172-7B81-4C6B-BCF2-4572322515C5}" srcOrd="3" destOrd="0" presId="urn:microsoft.com/office/officeart/2016/7/layout/AccentHomeChevronProcess"/>
    <dgm:cxn modelId="{505D5263-214F-48F5-9678-AA87C7C04F54}" type="presParOf" srcId="{594BF422-752C-42F3-A230-3D0E6AE9A886}" destId="{0B65942F-B336-42B6-A72B-DA6B6B07B79B}" srcOrd="5" destOrd="0" presId="urn:microsoft.com/office/officeart/2016/7/layout/AccentHomeChevronProcess"/>
    <dgm:cxn modelId="{60CB3870-AD32-4BB1-A969-F767E1F5C0CE}" type="presParOf" srcId="{594BF422-752C-42F3-A230-3D0E6AE9A886}" destId="{06E399DD-B4B0-40D6-B82D-17DCFB9600C9}" srcOrd="6" destOrd="0" presId="urn:microsoft.com/office/officeart/2016/7/layout/AccentHomeChevronProcess"/>
    <dgm:cxn modelId="{A6A6BB36-5EFA-48BA-8B81-45A7BCC25DC6}" type="presParOf" srcId="{06E399DD-B4B0-40D6-B82D-17DCFB9600C9}" destId="{0FDD0F20-5B63-4E24-BFF0-45C433315AB2}" srcOrd="0" destOrd="0" presId="urn:microsoft.com/office/officeart/2016/7/layout/AccentHomeChevronProcess"/>
    <dgm:cxn modelId="{87A33E54-1187-4610-84C8-5280064AF48A}" type="presParOf" srcId="{06E399DD-B4B0-40D6-B82D-17DCFB9600C9}" destId="{BCBAF3D0-58F0-4583-B2A5-5226977FD697}" srcOrd="1" destOrd="0" presId="urn:microsoft.com/office/officeart/2016/7/layout/AccentHomeChevronProcess"/>
    <dgm:cxn modelId="{E6537F31-C79D-41D2-B697-B5CCE13BFD05}" type="presParOf" srcId="{06E399DD-B4B0-40D6-B82D-17DCFB9600C9}" destId="{02C2A51B-2D30-4D15-9E99-725BB19F86E4}" srcOrd="2" destOrd="0" presId="urn:microsoft.com/office/officeart/2016/7/layout/AccentHomeChevronProcess"/>
    <dgm:cxn modelId="{2A3A73D3-74BE-4243-A8C0-798DC0417359}" type="presParOf" srcId="{06E399DD-B4B0-40D6-B82D-17DCFB9600C9}" destId="{951B1E60-B5CC-4CE3-987E-EEA6084946E0}" srcOrd="3" destOrd="0" presId="urn:microsoft.com/office/officeart/2016/7/layout/AccentHomeChevro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姓名</a:t>
          </a:r>
          <a:b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1E293C9C-50F7-4DF0-A45F-EF6AA41E15B2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姓名</a:t>
          </a:r>
          <a:b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DA3F2F2F-B5A8-4CFD-ABCE-1BC48CD913AF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姓名</a:t>
          </a:r>
          <a:b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2F9B3BC-1849-4A4A-BBE4-752B9B492C76}">
      <dgm:prSet/>
      <dgm:spPr/>
      <dgm:t>
        <a:bodyPr rtlCol="0"/>
        <a:lstStyle/>
        <a:p>
          <a:pPr algn="ctr">
            <a:lnSpc>
              <a:spcPct val="100000"/>
            </a:lnSpc>
            <a:defRPr b="1" spc="20">
              <a:latin typeface="+mj-lt"/>
            </a:defRPr>
          </a:pPr>
          <a: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姓名</a:t>
          </a:r>
          <a:b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zh-TW" altLang="en-US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44680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44680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44680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30326" custScaleY="146617"/>
      <dgm:spPr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 member head shot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44680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E6E73-A3C8-4495-927B-8AADA5A74297}">
      <dsp:nvSpPr>
        <dsp:cNvPr id="0" name=""/>
        <dsp:cNvSpPr/>
      </dsp:nvSpPr>
      <dsp:spPr>
        <a:xfrm rot="5400000">
          <a:off x="-874228" y="1765696"/>
          <a:ext cx="1988820" cy="20849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3A6A4E-2D39-41D2-A6B1-B590D0C452D2}">
      <dsp:nvSpPr>
        <dsp:cNvPr id="0" name=""/>
        <dsp:cNvSpPr/>
      </dsp:nvSpPr>
      <dsp:spPr>
        <a:xfrm>
          <a:off x="15934" y="2864353"/>
          <a:ext cx="2606172" cy="662940"/>
        </a:xfrm>
        <a:prstGeom prst="homePlate">
          <a:avLst>
            <a:gd name="adj" fmla="val 25000"/>
          </a:avLst>
        </a:prstGeom>
        <a:solidFill>
          <a:schemeClr val="accent2"/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TW" sz="14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Story start up </a:t>
          </a:r>
          <a:endParaRPr lang="zh-TW" altLang="en-US" sz="1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15934" y="2864353"/>
        <a:ext cx="2523305" cy="662940"/>
      </dsp:txXfrm>
    </dsp:sp>
    <dsp:sp modelId="{810D7AA7-A541-4507-BE7F-36CCF210089F}">
      <dsp:nvSpPr>
        <dsp:cNvPr id="0" name=""/>
        <dsp:cNvSpPr/>
      </dsp:nvSpPr>
      <dsp:spPr>
        <a:xfrm>
          <a:off x="224427" y="1000630"/>
          <a:ext cx="2116212" cy="137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24427" y="1000630"/>
        <a:ext cx="2116212" cy="1377580"/>
      </dsp:txXfrm>
    </dsp:sp>
    <dsp:sp modelId="{E41E7729-FD3F-426D-804C-45BD60BD762D}">
      <dsp:nvSpPr>
        <dsp:cNvPr id="0" name=""/>
        <dsp:cNvSpPr/>
      </dsp:nvSpPr>
      <dsp:spPr>
        <a:xfrm rot="5400000">
          <a:off x="1619774" y="1774083"/>
          <a:ext cx="1988820" cy="20849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46E586-0364-4C52-98F9-74A7ACD803D1}">
      <dsp:nvSpPr>
        <dsp:cNvPr id="0" name=""/>
        <dsp:cNvSpPr/>
      </dsp:nvSpPr>
      <dsp:spPr>
        <a:xfrm>
          <a:off x="2509937" y="2872740"/>
          <a:ext cx="2606172" cy="662940"/>
        </a:xfrm>
        <a:prstGeom prst="chevron">
          <a:avLst>
            <a:gd name="adj" fmla="val 25000"/>
          </a:avLst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TW" sz="14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Light history</a:t>
          </a:r>
          <a:endParaRPr lang="zh-TW" altLang="en-US" sz="1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675672" y="2872740"/>
        <a:ext cx="2274702" cy="662940"/>
      </dsp:txXfrm>
    </dsp:sp>
    <dsp:sp modelId="{5E07F9E4-149C-4A89-848F-4ABDD305F0C5}">
      <dsp:nvSpPr>
        <dsp:cNvPr id="0" name=""/>
        <dsp:cNvSpPr/>
      </dsp:nvSpPr>
      <dsp:spPr>
        <a:xfrm>
          <a:off x="2718431" y="1009016"/>
          <a:ext cx="2116212" cy="137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Once you enter the game. The screen show some lights’ history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2718431" y="1009016"/>
        <a:ext cx="2116212" cy="1377580"/>
      </dsp:txXfrm>
    </dsp:sp>
    <dsp:sp modelId="{473F2067-7126-4D56-A328-5A8CFD3D8D52}">
      <dsp:nvSpPr>
        <dsp:cNvPr id="0" name=""/>
        <dsp:cNvSpPr/>
      </dsp:nvSpPr>
      <dsp:spPr>
        <a:xfrm rot="5400000">
          <a:off x="4121700" y="1774083"/>
          <a:ext cx="1988820" cy="20849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5EFC-88FB-4ED5-994F-D5F6584C2293}">
      <dsp:nvSpPr>
        <dsp:cNvPr id="0" name=""/>
        <dsp:cNvSpPr/>
      </dsp:nvSpPr>
      <dsp:spPr>
        <a:xfrm>
          <a:off x="5011863" y="2872740"/>
          <a:ext cx="2606172" cy="662940"/>
        </a:xfrm>
        <a:prstGeom prst="chevron">
          <a:avLst>
            <a:gd name="adj" fmla="val 25000"/>
          </a:avLst>
        </a:prstGeom>
        <a:solidFill>
          <a:schemeClr val="accent5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TW" sz="14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Game 1-5</a:t>
          </a:r>
          <a:endParaRPr lang="zh-TW" altLang="en-US" sz="1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177598" y="2872740"/>
        <a:ext cx="2274702" cy="662940"/>
      </dsp:txXfrm>
    </dsp:sp>
    <dsp:sp modelId="{FD7B29F2-0D66-4B4B-BC8A-82DA23575305}">
      <dsp:nvSpPr>
        <dsp:cNvPr id="0" name=""/>
        <dsp:cNvSpPr/>
      </dsp:nvSpPr>
      <dsp:spPr>
        <a:xfrm>
          <a:off x="5220357" y="1009016"/>
          <a:ext cx="2116212" cy="137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After the light history is done and the game is start on. It is about the 5 element. 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5220357" y="1009016"/>
        <a:ext cx="2116212" cy="1377580"/>
      </dsp:txXfrm>
    </dsp:sp>
    <dsp:sp modelId="{0FDD0F20-5B63-4E24-BFF0-45C433315AB2}">
      <dsp:nvSpPr>
        <dsp:cNvPr id="0" name=""/>
        <dsp:cNvSpPr/>
      </dsp:nvSpPr>
      <dsp:spPr>
        <a:xfrm rot="5400000">
          <a:off x="6623626" y="1774083"/>
          <a:ext cx="1988820" cy="208493"/>
        </a:xfrm>
        <a:prstGeom prst="corner">
          <a:avLst>
            <a:gd name="adj1" fmla="val 1000"/>
            <a:gd name="adj2" fmla="val 1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AF3D0-58F0-4583-B2A5-5226977FD697}">
      <dsp:nvSpPr>
        <dsp:cNvPr id="0" name=""/>
        <dsp:cNvSpPr/>
      </dsp:nvSpPr>
      <dsp:spPr>
        <a:xfrm>
          <a:off x="7513789" y="2872740"/>
          <a:ext cx="2606172" cy="662940"/>
        </a:xfrm>
        <a:prstGeom prst="chevron">
          <a:avLst>
            <a:gd name="adj" fmla="val 25000"/>
          </a:avLst>
        </a:prstGeom>
        <a:solidFill>
          <a:schemeClr val="accent3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0" tIns="177800" rIns="88900" bIns="17780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TW" sz="14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Story end</a:t>
          </a:r>
          <a:endParaRPr lang="zh-TW" altLang="en-US" sz="14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7679524" y="2872740"/>
        <a:ext cx="2274702" cy="662940"/>
      </dsp:txXfrm>
    </dsp:sp>
    <dsp:sp modelId="{02C2A51B-2D30-4D15-9E99-725BB19F86E4}">
      <dsp:nvSpPr>
        <dsp:cNvPr id="0" name=""/>
        <dsp:cNvSpPr/>
      </dsp:nvSpPr>
      <dsp:spPr>
        <a:xfrm>
          <a:off x="7722283" y="1009016"/>
          <a:ext cx="2116212" cy="1377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altLang="zh-TW" sz="1200" b="0" i="0" u="none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After the game is done the cable car worker come back and invite you to take a ride on it. Finally you take a pic with that worker</a:t>
          </a:r>
          <a:endParaRPr lang="zh-TW" altLang="en-US" sz="1200" kern="1200" noProof="0" dirty="0">
            <a:latin typeface="Microsoft JhengHei UI" panose="020B0604030504040204" pitchFamily="34" charset="-120"/>
            <a:ea typeface="Microsoft JhengHei UI" panose="020B0604030504040204" pitchFamily="34" charset="-120"/>
          </a:endParaRPr>
        </a:p>
      </dsp:txBody>
      <dsp:txXfrm>
        <a:off x="7722283" y="1009016"/>
        <a:ext cx="2116212" cy="13775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103136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13132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姓名</a:t>
          </a:r>
          <a:b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13132" y="3081438"/>
        <a:ext cx="2374568" cy="487349"/>
      </dsp:txXfrm>
    </dsp:sp>
    <dsp:sp modelId="{7D166BBB-55AF-452C-B9A0-94A1EE55FF4F}">
      <dsp:nvSpPr>
        <dsp:cNvPr id="0" name=""/>
        <dsp:cNvSpPr/>
      </dsp:nvSpPr>
      <dsp:spPr>
        <a:xfrm>
          <a:off x="13132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2893254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2803250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姓名</a:t>
          </a:r>
          <a:b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2803250" y="3081438"/>
        <a:ext cx="2374568" cy="487349"/>
      </dsp:txXfrm>
    </dsp:sp>
    <dsp:sp modelId="{1223E777-77CB-4A9A-BF21-12B513842696}">
      <dsp:nvSpPr>
        <dsp:cNvPr id="0" name=""/>
        <dsp:cNvSpPr/>
      </dsp:nvSpPr>
      <dsp:spPr>
        <a:xfrm>
          <a:off x="2803250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5683372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593368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姓名</a:t>
          </a:r>
          <a:b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5593368" y="3081438"/>
        <a:ext cx="2374568" cy="487349"/>
      </dsp:txXfrm>
    </dsp:sp>
    <dsp:sp modelId="{EE420F84-477D-4635-BEF8-66426E9A259D}">
      <dsp:nvSpPr>
        <dsp:cNvPr id="0" name=""/>
        <dsp:cNvSpPr/>
      </dsp:nvSpPr>
      <dsp:spPr>
        <a:xfrm>
          <a:off x="5593368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8473490" y="460948"/>
          <a:ext cx="2194559" cy="2468883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383486" y="3081438"/>
          <a:ext cx="2374568" cy="487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姓名</a:t>
          </a:r>
          <a:b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</a:br>
          <a:r>
            <a:rPr lang="zh-TW" altLang="en-US" sz="1400" kern="1200" noProof="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rPr>
            <a:t>職稱</a:t>
          </a:r>
        </a:p>
      </dsp:txBody>
      <dsp:txXfrm>
        <a:off x="8383486" y="3081438"/>
        <a:ext cx="2374568" cy="487349"/>
      </dsp:txXfrm>
    </dsp:sp>
    <dsp:sp modelId="{5A7600AF-A34B-4D03-B3D6-B3C760AE8E06}">
      <dsp:nvSpPr>
        <dsp:cNvPr id="0" name=""/>
        <dsp:cNvSpPr/>
      </dsp:nvSpPr>
      <dsp:spPr>
        <a:xfrm>
          <a:off x="8383486" y="3416310"/>
          <a:ext cx="2374568" cy="603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AccentHomeChevronProcess">
  <dgm:title val="輔色起始＞形箭號流程圖"/>
  <dgm:desc val="用來顯示工作、流程或工作流程的進展、時間表、循序步驟，或強調移動或方向。第 1 層文字顯示在＞形箭號圖形內，但位於首頁圖形中的第一個圖形除外；而第 2 層文字則會顯示在隱藏的矩形圖形上方。"/>
  <dgm:catLst>
    <dgm:cat type="process" pri="500"/>
    <dgm:cat type="timeline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contrsBasedOnsibTransCount">
      <dgm:if name="oneSibTrans" axis="ch" ptType="sibTrans" func="cnt" op="equ" val="1">
        <dgm:constrLst>
          <dgm:constr type="h" for="ch" forName="composite" refType="h" fact="0.6"/>
          <dgm:constr type="w" for="ch" forName="composite" refType="w"/>
          <dgm:constr type="primFontSz" for="des" forName="parTx" val="20"/>
          <dgm:constr type="primFontSz" for="des" forName="desTx" refType="primFontSz" refFor="des" refForName="parTx" op="lte"/>
          <dgm:constr type="primFontSz" for="des" forName="parTx" op="equ"/>
          <dgm:constr type="primFontSz" for="des" forName="desTx" op="equ"/>
          <dgm:constr type="w" for="ch" forName="space" refType="w" refFor="ch" refForName="composite" fact="-0.02"/>
          <dgm:constr type="w" for="ch" ptType="sibTrans" op="equ"/>
        </dgm:constrLst>
      </dgm:if>
      <dgm:else name="moreThanOneSibTrans">
        <dgm:choose name="contrsForMoreThanOneSibTrans">
          <dgm:if name="twoSibTrans" axis="ch" ptType="sibTrans" func="cnt" op="equ" val="2">
            <dgm:constrLst>
              <dgm:constr type="h" for="ch" forName="composite" refType="h" fact="0.6"/>
              <dgm:constr type="w" for="ch" forName="composite" refType="w"/>
              <dgm:constr type="primFontSz" for="des" forName="parTx" val="20"/>
              <dgm:constr type="primFontSz" for="des" forName="desTx" refType="primFontSz" refFor="des" refForName="parTx" op="lte"/>
              <dgm:constr type="primFontSz" for="des" forName="parTx" op="equ"/>
              <dgm:constr type="primFontSz" for="des" forName="desTx" op="equ"/>
              <dgm:constr type="w" for="ch" forName="space" refType="w" refFor="ch" refForName="composite" fact="-0.03"/>
              <dgm:constr type="w" for="ch" ptType="sibTrans" op="equ"/>
            </dgm:constrLst>
          </dgm:if>
          <dgm:else name="moreThanTwoSibTrans">
            <dgm:choose name="contrsForMoreThanTwoSibTrans">
              <dgm:if name="threeSibTrans" axis="ch" ptType="sibTrans" func="cnt" op="equ" val="3">
                <dgm:constrLst>
                  <dgm:constr type="h" for="ch" forName="composite" refType="h" fact="0.6"/>
                  <dgm:constr type="w" for="ch" forName="composite" refType="w"/>
                  <dgm:constr type="primFontSz" for="des" forName="parTx" val="20"/>
                  <dgm:constr type="primFontSz" for="des" forName="desTx" refType="primFontSz" refFor="des" refForName="parTx" op="lte"/>
                  <dgm:constr type="primFontSz" for="des" forName="parTx" op="equ"/>
                  <dgm:constr type="primFontSz" for="des" forName="desTx" op="equ"/>
                  <dgm:constr type="w" for="ch" forName="space" refType="w" refFor="ch" refForName="composite" fact="-0.04"/>
                  <dgm:constr type="w" for="ch" ptType="sibTrans" op="equ"/>
                </dgm:constrLst>
              </dgm:if>
              <dgm:else name="moreThanThreeSibTrans">
                <dgm:choose name="contrsForMoreThanThreeSibTrans">
                  <dgm:if name="fourToSixSibTrans" axis="ch" ptType="sibTrans" func="cnt" op="lte" val="6">
                    <dgm:constrLst>
                      <dgm:constr type="h" for="ch" forName="composite" refType="h" fact="0.6"/>
                      <dgm:constr type="w" for="ch" forName="composite" refType="w"/>
                      <dgm:constr type="primFontSz" for="des" forName="parTx" val="20"/>
                      <dgm:constr type="primFontSz" for="des" forName="desTx" refType="primFontSz" refFor="des" refForName="parTx" op="lte"/>
                      <dgm:constr type="primFontSz" for="des" forName="parTx" op="equ"/>
                      <dgm:constr type="primFontSz" for="des" forName="desTx" op="equ"/>
                      <dgm:constr type="w" for="ch" forName="space" refType="w" refFor="ch" refForName="composite" fact="-0.05"/>
                      <dgm:constr type="w" for="ch" ptType="sibTrans" op="equ"/>
                    </dgm:constrLst>
                  </dgm:if>
                  <dgm:else name="moreThanSixSibTrans">
                    <dgm:choose name="contrsForMoreThanSixSibTrans">
                      <dgm:if name="sevenToEightSibTrans" axis="ch" ptType="sibTrans" func="cnt" op="lte" val="8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7"/>
                          <dgm:constr type="w" for="ch" ptType="sibTrans" op="equ"/>
                        </dgm:constrLst>
                      </dgm:if>
                      <dgm:else name="moreThanEightSibTrans">
                        <dgm:constrLst>
                          <dgm:constr type="h" for="ch" forName="composite" refType="h" fact="0.6"/>
                          <dgm:constr type="w" for="ch" forName="composite" refType="w"/>
                          <dgm:constr type="primFontSz" for="des" forName="parTx" val="20"/>
                          <dgm:constr type="primFontSz" for="des" forName="desTx" refType="primFontSz" refFor="des" refForName="parTx" op="lte"/>
                          <dgm:constr type="primFontSz" for="des" forName="parTx" op="equ"/>
                          <dgm:constr type="primFontSz" for="des" forName="desTx" op="equ"/>
                          <dgm:constr type="w" for="ch" forName="space" refType="w" refFor="ch" refForName="composite" fact="-0.09"/>
                          <dgm:constr type="w" for="ch" ptType="sibTrans" op="equ"/>
                        </dgm:constrLst>
                      </dgm:else>
                    </dgm:choose>
                  </dgm:else>
                </dgm:choose>
              </dgm:else>
            </dgm:choose>
          </dgm:else>
        </dgm:choose>
      </dgm:else>
    </dgm:choose>
    <dgm:ruleLst/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LayoutLTRorRTL">
          <dgm:if name="LayoutLTR" func="var" arg="dir" op="equ" val="norm">
            <dgm:constrLst>
              <dgm:constr type="w" for="ch" forName="L" refType="w" fact="0.08"/>
              <dgm:constr type="h" for="ch" forName="L" refType="h" fact="0.75"/>
              <dgm:constr type="l" for="ch" forName="L"/>
              <dgm:constr type="l" for="ch" forName="parTx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l" for="ch" forName="desTx" refType="r" refFor="ch" refForName="L"/>
              <dgm:constr type="w" for="ch" forName="desTx" refType="w" fact="0.812"/>
              <dgm:constr type="w" for="ch" forName="EmptyPlaceHolder" refType="w" fact="0.82"/>
              <dgm:constr type="l" for="ch" forName="EmptyPlaceHolder" refType="r" refFor="ch" refForName="L"/>
              <dgm:constr type="b" for="ch" forName="EmptyPlaceHolder" refType="b" refFor="ch" refForName="L"/>
              <dgm:constr type="h" for="ch" forName="EmptyPlaceHolder" refType="t" refFor="ch" refForName="desTx"/>
            </dgm:constrLst>
          </dgm:if>
          <dgm:else name="LayoutRTL">
            <dgm:constrLst>
              <dgm:constr type="w" for="ch" forName="L" refType="w" fact="0.08"/>
              <dgm:constr type="h" for="ch" forName="L" refType="h" fact="0.75"/>
              <dgm:constr type="r" for="ch" forName="L" refType="w"/>
              <dgm:constr type="r" for="ch" forName="parTx" refType="w"/>
              <dgm:constr type="w" for="ch" forName="parTx" refType="w"/>
              <dgm:constr type="h" for="ch" forName="parTx" refType="h" fact="0.25"/>
              <dgm:constr type="t" for="ch" forName="parTx" refType="b" refFor="ch" refForName="L"/>
              <dgm:constr type="t" for="ch" forName="desTx" refType="w" refFor="ch" refForName="L" fact="0.6"/>
              <dgm:constr type="b" for="ch" forName="desTx" refType="t" refFor="ch" refForName="EmptyPlaceHolder"/>
              <dgm:constr type="r" for="ch" forName="desTx" refType="l" refFor="ch" refForName="L"/>
              <dgm:constr type="w" for="ch" forName="desTx" refType="w" fact="0.812"/>
              <dgm:constr type="w" for="ch" forName="EmptyPlaceHolder" refType="w" fact="0.82"/>
              <dgm:constr type="h" for="ch" forName="EmptyPlaceHolder" refType="w" refFor="ch" refForName="L" fact="0.6"/>
              <dgm:constr type="b" for="ch" forName="EmptyPlaceHolder" refType="b" refFor="ch" refForName="L"/>
            </dgm:constrLst>
          </dgm:else>
        </dgm:choose>
        <dgm:layoutNode name="L" styleLbl="solidFgAcc1" moveWith="parTx">
          <dgm:varLst>
            <dgm:chMax val="0"/>
            <dgm:chPref val="0"/>
          </dgm:varLst>
          <dgm:alg type="sp"/>
          <dgm:choose name="Name310">
            <dgm:if name="Name311" func="var" arg="dir" op="equ" val="norm">
              <dgm:shape xmlns:r="http://schemas.openxmlformats.org/officeDocument/2006/relationships" rot="90" type="corner" r:blip="">
                <dgm:adjLst>
                  <dgm:adj idx="1" val="0.01"/>
                  <dgm:adj idx="2" val="0.01"/>
                </dgm:adjLst>
              </dgm:shape>
            </dgm:if>
            <dgm:else name="Name312">
              <dgm:shape xmlns:r="http://schemas.openxmlformats.org/officeDocument/2006/relationships" rot="180" type="corner" r:blip="">
                <dgm:adjLst>
                  <dgm:adj idx="1" val="0.01"/>
                  <dgm:adj idx="2" val="0.01"/>
                </dgm:adjLst>
              </dgm:shape>
            </dgm:else>
          </dgm:choose>
          <dgm:presOf/>
          <dgm:constrLst/>
          <dgm:ruleLst/>
        </dgm:layoutNode>
        <dgm:layoutNode name="parTx" styleLbl="alignNode1">
          <dgm:varLst>
            <dgm:chMax val="0"/>
            <dgm:chPref val="0"/>
            <dgm:bulletEnabled val="1"/>
          </dgm:varLst>
          <dgm:alg type="tx">
            <dgm:param type="txAnchorVert" val="mid"/>
            <dgm:param type="parTxLTRAlign" val="ctr"/>
            <dgm:param type="parTxRTLAlign" val="ctr"/>
          </dgm:alg>
          <dgm:choose name="MakeFirstNodeHomePlate">
            <dgm:if name="IfFirstNode" axis="self" ptType="node" func="pos" op="equ" val="1">
              <dgm:choose name="Name110">
                <dgm:if name="Name111" func="var" arg="dir" op="equ" val="norm">
                  <dgm:shape xmlns:r="http://schemas.openxmlformats.org/officeDocument/2006/relationships" type="homePlate" r:blip="">
                    <dgm:adjLst>
                      <dgm:adj idx="1" val="0.25"/>
                    </dgm:adjLst>
                  </dgm:shape>
                </dgm:if>
                <dgm:else name="Name112">
                  <dgm:shape xmlns:r="http://schemas.openxmlformats.org/officeDocument/2006/relationships" rot="180" type="homePlate" r:blip="">
                    <dgm:adjLst>
                      <dgm:adj idx="1" val="0.25"/>
                    </dgm:adjLst>
                  </dgm:shape>
                </dgm:else>
              </dgm:choose>
            </dgm:if>
            <dgm:else name="MakeRestOfNodesChevrons"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>
                      <dgm:adj idx="1" val="0.25"/>
                    </dgm:adjLst>
                  </dgm:shape>
                </dgm:if>
                <dgm:else name="Name12">
                  <dgm:shape xmlns:r="http://schemas.openxmlformats.org/officeDocument/2006/relationships" rot="180" type="chevron" r:blip="">
                    <dgm:adjLst>
                      <dgm:adj idx="1" val="0.25"/>
                    </dgm:adjLst>
                  </dgm:shape>
                </dgm:else>
              </dgm:choose>
            </dgm:else>
          </dgm:choose>
          <dgm:presOf axis="self" ptType="node"/>
          <dgm:constrLst>
            <dgm:constr type="tMarg" refType="primFontSz"/>
            <dgm:constr type="bMarg" refType="primFontSz"/>
            <dgm:constr type="lMarg" refType="primFontSz" fact="0.5"/>
            <dgm:constr type="rMarg" refType="primFontSz" fact="0.5"/>
          </dgm:constrLst>
          <dgm:ruleLst>
            <dgm:rule type="primFontSz" val="13" fact="NaN" max="NaN"/>
          </dgm:ruleLst>
        </dgm:layoutNode>
        <dgm:layoutNode name="desTx" styleLbl="revTx" moveWith="parTx">
          <dgm:varLst>
            <dgm:chMax val="0"/>
            <dgm:chPref val="0"/>
            <dgm:bulletEnabled val="1"/>
          </dgm:varLst>
          <dgm:choose name="Name210">
            <dgm:if name="Name211" func="var" arg="dir" op="equ" val="norm">
              <dgm:alg type="tx">
                <dgm:param type="txAnchorVert" val="t"/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12">
              <dgm:alg type="tx">
                <dgm:param type="txAnchorVert" val="t"/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tMarg"/>
            <dgm:constr type="bMarg"/>
            <dgm:constr type="lMarg"/>
            <dgm:constr type="rMarg"/>
          </dgm:constrLst>
          <dgm:ruleLst>
            <dgm:rule type="primFontSz" val="11" fact="NaN" max="NaN"/>
            <dgm:rule type="secFontSz" val="9" fact="NaN" max="NaN"/>
          </dgm:ruleLst>
        </dgm:layoutNode>
        <dgm:layoutNode name="EmptyPlaceHolder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人像清單"/>
  <dgm:desc val="人像清單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C7BD883-E570-4B0F-9E18-F89D060514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F7825A8-A57B-43B0-BA2C-78F0335611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94DE4D-4E38-4D8C-8D32-A26C2FA8CED4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2022/1/24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404714-211C-45BF-8164-268C01DCBD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36E2E20-ED21-467B-ABCD-FF8842D9D1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AB8736-D8EB-47F3-A4C4-7D5F34ACE92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4914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EB2F747-81C0-41F9-A53E-9239588F4D56}" type="datetime1">
              <a:rPr lang="zh-TW" altLang="en-US" smtClean="0"/>
              <a:pPr/>
              <a:t>2022/1/24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939589-3E79-4C82-AA4A-FE78234FAA59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26525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0976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14942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8653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079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502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8432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48286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5604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244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8622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2743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3796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11" name="直線接點​​(S)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cxnSp>
        <p:nvCxnSpPr>
          <p:cNvPr id="10" name="直線接點​​(S)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圖形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圖形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文字預留位置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7" name="內容版面配置區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圖片版面配置區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圖片版面配置區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圖片版面配置區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2" name="圖片版面配置區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0" name="圖片版面配置區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圖形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圖形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5" name="直線接點​​(S)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預留位置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 2 投影片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圖形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圖形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圖形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圖片版面配置區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4" name="直線接點​​(S)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圖形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圖形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圖片版面配置區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2860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45720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685800"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400"/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9" name="直線接點​​(S)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圖形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圖形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圖形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圖形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圖形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圖形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形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直線接點​​(S)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圖片版面配置區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標題與內容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圖形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圖形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cxnSp>
        <p:nvCxnSpPr>
          <p:cNvPr id="8" name="直線接點​​(S)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圖形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圖形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圖形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20XX/9/3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8DA9DAA-006C-4F4B-980E-E3DF019B24E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6462" y="256116"/>
            <a:ext cx="8541838" cy="1408008"/>
          </a:xfrm>
        </p:spPr>
        <p:txBody>
          <a:bodyPr rtlCol="0"/>
          <a:lstStyle/>
          <a:p>
            <a:pPr rtl="0"/>
            <a:r>
              <a:rPr lang="en-US" altLang="zh-TW" sz="5400" spc="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Game jamming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CA" altLang="zh-TW" sz="20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Group name</a:t>
            </a:r>
            <a:endParaRPr lang="zh-TW" altLang="en-US" sz="20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8C5E9-DB64-4A21-94E9-824804382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109" y="202606"/>
            <a:ext cx="9171013" cy="1108329"/>
          </a:xfrm>
        </p:spPr>
        <p:txBody>
          <a:bodyPr/>
          <a:lstStyle/>
          <a:p>
            <a:pPr algn="ctr"/>
            <a:r>
              <a:rPr lang="en-CA" dirty="0"/>
              <a:t>light Diffraction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B95A28-C10C-49D1-B389-A6B0761CCF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146" name="Picture 2" descr="灵遁者科普：光的衍射，你了解多少">
            <a:extLst>
              <a:ext uri="{FF2B5EF4-FFF2-40B4-BE49-F238E27FC236}">
                <a16:creationId xmlns:a16="http://schemas.microsoft.com/office/drawing/2014/main" id="{26CC3DF5-F941-4EF0-B375-5B5A58D73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615" y="1887791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306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8C5E9-DB64-4A21-94E9-824804382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836" y="200078"/>
            <a:ext cx="9171013" cy="1754557"/>
          </a:xfrm>
        </p:spPr>
        <p:txBody>
          <a:bodyPr/>
          <a:lstStyle/>
          <a:p>
            <a:pPr algn="ctr"/>
            <a:r>
              <a:rPr lang="en-CA" dirty="0"/>
              <a:t>light Interference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87B95A28-C10C-49D1-B389-A6B0761CCF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8194" name="Picture 2" descr="光的干涉條紋形成原因初步分析- 人人焦點">
            <a:extLst>
              <a:ext uri="{FF2B5EF4-FFF2-40B4-BE49-F238E27FC236}">
                <a16:creationId xmlns:a16="http://schemas.microsoft.com/office/drawing/2014/main" id="{F297E6D4-D575-4376-A7F2-8008F6450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00263"/>
            <a:ext cx="6096000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970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版面配置區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頁尾版面配置區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pic>
        <p:nvPicPr>
          <p:cNvPr id="9" name="圖片版面配置區 8" descr="日落時的群山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圖片版面配置區 10" descr="日落時的群山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標題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感謝您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簡報者姓名</a:t>
            </a:r>
          </a:p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電子郵件地址</a:t>
            </a:r>
          </a:p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網站</a:t>
            </a:r>
          </a:p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5" name="圖片版面配置區 14" descr="暮色中的群山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圖片版面配置區 12" descr="黎明前夜空下的群山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b="1" cap="all" spc="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議程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zh-TW" altLang="en-US"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主題一</a:t>
            </a:r>
          </a:p>
          <a:p>
            <a:pPr algn="r" rtl="0"/>
            <a:r>
              <a:rPr lang="zh-TW" altLang="en-US"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主題二</a:t>
            </a:r>
          </a:p>
          <a:p>
            <a:pPr algn="r" rtl="0"/>
            <a:r>
              <a:rPr lang="zh-TW" altLang="en-US"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主題三</a:t>
            </a:r>
          </a:p>
          <a:p>
            <a:pPr algn="r" rtl="0"/>
            <a:r>
              <a:rPr lang="zh-TW" altLang="en-US" sz="1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主題四</a:t>
            </a:r>
          </a:p>
        </p:txBody>
      </p:sp>
      <p:pic>
        <p:nvPicPr>
          <p:cNvPr id="6" name="圖片版面配置區 5" descr="日落時的群山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/>
      </p:pic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b="1" cap="all" spc="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主題一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副標題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5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圖表</a:t>
            </a:r>
          </a:p>
        </p:txBody>
      </p:sp>
      <p:graphicFrame>
        <p:nvGraphicFramePr>
          <p:cNvPr id="8" name="內容版面配置區 7" descr="圖表">
            <a:extLst>
              <a:ext uri="{FF2B5EF4-FFF2-40B4-BE49-F238E27FC236}">
                <a16:creationId xmlns:a16="http://schemas.microsoft.com/office/drawing/2014/main" id="{314209B2-7DC1-4F18-AD3E-91CE29A677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346863"/>
              </p:ext>
            </p:extLst>
          </p:nvPr>
        </p:nvGraphicFramePr>
        <p:xfrm>
          <a:off x="1447800" y="2185945"/>
          <a:ext cx="9906000" cy="3650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投影片編號版面配置區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zh-TW" b="1" cap="all" spc="100" smtClean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15</a:t>
            </a:fld>
            <a:endParaRPr lang="zh-TW" altLang="en-US" b="1" cap="all" spc="100" dirty="0">
              <a:solidFill>
                <a:schemeClr val="accent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5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表格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09A0DA2-E530-420B-ACE1-7D645AE7D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0334850"/>
              </p:ext>
            </p:extLst>
          </p:nvPr>
        </p:nvGraphicFramePr>
        <p:xfrm>
          <a:off x="1447800" y="2209799"/>
          <a:ext cx="9753600" cy="3010885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37153946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4203886316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6835777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53816273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04813969"/>
                    </a:ext>
                  </a:extLst>
                </a:gridCol>
              </a:tblGrid>
              <a:tr h="602177">
                <a:tc>
                  <a:txBody>
                    <a:bodyPr/>
                    <a:lstStyle/>
                    <a:p>
                      <a:pPr rtl="0"/>
                      <a:endParaRPr lang="zh-TW" altLang="en-US" noProof="0">
                        <a:solidFill>
                          <a:schemeClr val="tx1"/>
                        </a:solidFill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類別 </a:t>
                      </a:r>
                      <a:r>
                        <a:rPr lang="en-US" altLang="zh-TW" noProof="0">
                          <a:solidFill>
                            <a:schemeClr val="bg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984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b="0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b="0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 </a:t>
                      </a: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059026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b="0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b="0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5.1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4.4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722433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b="0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b="0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3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2.8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0497281"/>
                  </a:ext>
                </a:extLst>
              </a:tr>
              <a:tr h="602177">
                <a:tc>
                  <a:txBody>
                    <a:bodyPr/>
                    <a:lstStyle/>
                    <a:p>
                      <a:pPr algn="ctr" rtl="0"/>
                      <a:r>
                        <a:rPr lang="zh-TW" altLang="en-US" b="0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項目 </a:t>
                      </a:r>
                      <a:r>
                        <a:rPr lang="en-US" altLang="zh-TW" b="0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</a:t>
                      </a:r>
                    </a:p>
                  </a:txBody>
                  <a:tcPr anchor="ctr"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4.5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2.2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1.7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TW" noProof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824203"/>
                  </a:ext>
                </a:extLst>
              </a:tr>
            </a:tbl>
          </a:graphicData>
        </a:graphic>
      </p:graphicFrame>
      <p:sp>
        <p:nvSpPr>
          <p:cNvPr id="7" name="投影片編號版面配置區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US" altLang="zh-TW" b="1" cap="all" spc="100" smtClean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16</a:t>
            </a:fld>
            <a:endParaRPr lang="zh-TW" altLang="en-US" b="1" cap="all" spc="100">
              <a:solidFill>
                <a:schemeClr val="accent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 sz="36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想要讓事情有個起頭，只要停止說話，然後開始做事就好了。</a:t>
            </a:r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sz="18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Walt Disney</a:t>
            </a:r>
          </a:p>
        </p:txBody>
      </p:sp>
      <p:pic>
        <p:nvPicPr>
          <p:cNvPr id="8" name="圖片版面配置區 7" descr="日落時的群山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F287FE-1EFA-4C15-BFDD-1EE3F2D37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團隊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B7C214-9C4B-410D-816A-6B3C8059C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graphicFrame>
        <p:nvGraphicFramePr>
          <p:cNvPr id="7" name="內容版面配置區 2" descr="團隊 SmartArt 圖形">
            <a:extLst>
              <a:ext uri="{FF2B5EF4-FFF2-40B4-BE49-F238E27FC236}">
                <a16:creationId xmlns:a16="http://schemas.microsoft.com/office/drawing/2014/main" id="{03C6056F-38E4-47B4-87B7-F1F7D129B6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213315"/>
              </p:ext>
            </p:extLst>
          </p:nvPr>
        </p:nvGraphicFramePr>
        <p:xfrm>
          <a:off x="576263" y="1825625"/>
          <a:ext cx="107711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8D5D16-EDC5-46DE-A0B9-0765F4F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E31DF2-0419-4016-924C-21929AC1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18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0028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5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職稱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4549775" cy="823912"/>
          </a:xfrm>
        </p:spPr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4549775" cy="368458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新增文字、影像、美工圖案和影片。 </a:t>
            </a:r>
          </a:p>
          <a:p>
            <a:pPr rtl="0"/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新增轉場效果、動畫和動態效果。 </a:t>
            </a:r>
          </a:p>
          <a:p>
            <a:pPr rtl="0"/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儲存至 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OneDrive 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以便從電腦、平板電腦或手機存取您的簡報。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3206" y="1681163"/>
            <a:ext cx="4572182" cy="823912"/>
          </a:xfrm>
        </p:spPr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3206" y="2505075"/>
            <a:ext cx="4572182" cy="368458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開啟 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[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設計構想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] 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窗格即時美化投影片。 </a:t>
            </a:r>
          </a:p>
          <a:p>
            <a:pPr rtl="0"/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當我們有設計構想時，就會在這裡將它們展示給您。 </a:t>
            </a:r>
          </a:p>
        </p:txBody>
      </p:sp>
    </p:spTree>
    <p:extLst>
      <p:ext uri="{BB962C8B-B14F-4D97-AF65-F5344CB8AC3E}">
        <p14:creationId xmlns:p14="http://schemas.microsoft.com/office/powerpoint/2010/main" val="3124766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sz="5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簡介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CA" altLang="zh-TW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This is a game about </a:t>
            </a:r>
            <a:r>
              <a:rPr lang="en-CA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wave-particle duality of light.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8" name="圖片版面配置區 7" descr="黎明前夜空下的群山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20XX/9/3</a:t>
            </a:r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TW" altLang="en-US" sz="54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職稱 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00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7800" y="2505075"/>
            <a:ext cx="2834640" cy="368458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新增文字、影像、美工圖案和影片。 </a:t>
            </a:r>
          </a:p>
          <a:p>
            <a:pPr rtl="0"/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新增轉場效果、動畫和動態效果。 </a:t>
            </a:r>
          </a:p>
          <a:p>
            <a:pPr rtl="0"/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儲存至 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OneDrive 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以便從電腦、平板電腦或手機存取您的簡報。 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7335" y="1681163"/>
            <a:ext cx="2834640" cy="823912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副標題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7335" y="2505075"/>
            <a:ext cx="2834640" cy="3684588"/>
          </a:xfrm>
        </p:spPr>
        <p:txBody>
          <a:bodyPr rtlCol="0">
            <a:normAutofit/>
          </a:bodyPr>
          <a:lstStyle/>
          <a:p>
            <a:pPr rtl="0"/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開啟 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[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設計構想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] 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窗格即時美化投影片。 </a:t>
            </a:r>
          </a:p>
          <a:p>
            <a:pPr rtl="0"/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當我們有設計構想時，就會在這裡將它們展示給您。 </a:t>
            </a:r>
          </a:p>
        </p:txBody>
      </p:sp>
      <p:sp>
        <p:nvSpPr>
          <p:cNvPr id="11" name="文字版面配置區 4">
            <a:extLst>
              <a:ext uri="{FF2B5EF4-FFF2-40B4-BE49-F238E27FC236}">
                <a16:creationId xmlns:a16="http://schemas.microsoft.com/office/drawing/2014/main" id="{CE6B5B72-43F9-4438-A504-FD3C083AB96D}"/>
              </a:ext>
            </a:extLst>
          </p:cNvPr>
          <p:cNvSpPr txBox="1">
            <a:spLocks/>
          </p:cNvSpPr>
          <p:nvPr/>
        </p:nvSpPr>
        <p:spPr>
          <a:xfrm>
            <a:off x="8526870" y="1681163"/>
            <a:ext cx="283464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副標題</a:t>
            </a:r>
          </a:p>
        </p:txBody>
      </p:sp>
      <p:sp>
        <p:nvSpPr>
          <p:cNvPr id="13" name="內容版面配置區 5">
            <a:extLst>
              <a:ext uri="{FF2B5EF4-FFF2-40B4-BE49-F238E27FC236}">
                <a16:creationId xmlns:a16="http://schemas.microsoft.com/office/drawing/2014/main" id="{DE486408-F529-4D60-A080-911A0851FE1B}"/>
              </a:ext>
            </a:extLst>
          </p:cNvPr>
          <p:cNvSpPr txBox="1">
            <a:spLocks/>
          </p:cNvSpPr>
          <p:nvPr/>
        </p:nvSpPr>
        <p:spPr>
          <a:xfrm>
            <a:off x="8526870" y="2505075"/>
            <a:ext cx="2834640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這個 </a:t>
            </a:r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PowerPoint 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主題使用它自己獨特的一套色彩、字型和效果來打造這些投影片的整體外觀和感覺。 </a:t>
            </a:r>
          </a:p>
          <a:p>
            <a:pPr rtl="0"/>
            <a:r>
              <a:rPr lang="en-US" altLang="zh-TW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PowerPoint </a:t>
            </a:r>
            <a:r>
              <a:rPr lang="zh-TW" altLang="en-US" sz="200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有大量的主題，可以讓您的簡報更具個人風格。 </a:t>
            </a:r>
          </a:p>
        </p:txBody>
      </p:sp>
    </p:spTree>
    <p:extLst>
      <p:ext uri="{BB962C8B-B14F-4D97-AF65-F5344CB8AC3E}">
        <p14:creationId xmlns:p14="http://schemas.microsoft.com/office/powerpoint/2010/main" val="140345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摘要</a:t>
            </a:r>
          </a:p>
        </p:txBody>
      </p:sp>
      <p:sp>
        <p:nvSpPr>
          <p:cNvPr id="8" name="副標題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使用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PowerPoint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，您可以隨時隨地建立簡報並與他人分享您的作品。在此處輸入任何文字以開始使用。您也可以在這個範本上新增影像、美工圖案和影片。儲存至 </a:t>
            </a:r>
            <a:r>
              <a:rPr lang="en-US" alt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OneDrive </a:t>
            </a:r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並從電腦、平板電腦或手機存取您的簡報。 </a:t>
            </a:r>
          </a:p>
        </p:txBody>
      </p:sp>
      <p:pic>
        <p:nvPicPr>
          <p:cNvPr id="22" name="圖片版面配置區 21" descr="暮色中的群山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3" b="63"/>
          <a:stretch/>
        </p:blipFill>
        <p:spPr/>
      </p:pic>
      <p:pic>
        <p:nvPicPr>
          <p:cNvPr id="18" name="圖片版面配置區 17" descr="日落時的群山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177" b="177"/>
          <a:stretch/>
        </p:blipFill>
        <p:spPr/>
      </p:pic>
      <p:pic>
        <p:nvPicPr>
          <p:cNvPr id="20" name="圖片版面配置區 19" descr="日落時的群山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t="209" b="209"/>
          <a:stretch/>
        </p:blipFill>
        <p:spPr/>
      </p:pic>
      <p:sp>
        <p:nvSpPr>
          <p:cNvPr id="23" name="頁尾版面配置區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簡報標題</a:t>
            </a:r>
          </a:p>
        </p:txBody>
      </p:sp>
      <p:sp>
        <p:nvSpPr>
          <p:cNvPr id="24" name="投影片編號版面配置區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/>
              <a:t>21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8C5E9-DB64-4A21-94E9-824804382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836" y="200078"/>
            <a:ext cx="9171013" cy="1754557"/>
          </a:xfrm>
        </p:spPr>
        <p:txBody>
          <a:bodyPr/>
          <a:lstStyle/>
          <a:p>
            <a:pPr algn="ctr"/>
            <a:r>
              <a:rPr lang="en-CA" dirty="0"/>
              <a:t>About game BG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39B59E-4274-4B85-9DD7-BC4F18BC0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49396" y="2955106"/>
            <a:ext cx="5093208" cy="1197864"/>
          </a:xfrm>
        </p:spPr>
        <p:txBody>
          <a:bodyPr/>
          <a:lstStyle/>
          <a:p>
            <a:pPr algn="ctr"/>
            <a:r>
              <a:rPr lang="en-CA" dirty="0"/>
              <a:t>single-player game</a:t>
            </a:r>
          </a:p>
          <a:p>
            <a:pPr algn="ctr"/>
            <a:r>
              <a:rPr lang="en-CA" dirty="0"/>
              <a:t>2D performance</a:t>
            </a:r>
          </a:p>
          <a:p>
            <a:pPr algn="ctr"/>
            <a:r>
              <a:rPr lang="en-CA" dirty="0"/>
              <a:t>Educational used </a:t>
            </a:r>
          </a:p>
        </p:txBody>
      </p:sp>
    </p:spTree>
    <p:extLst>
      <p:ext uri="{BB962C8B-B14F-4D97-AF65-F5344CB8AC3E}">
        <p14:creationId xmlns:p14="http://schemas.microsoft.com/office/powerpoint/2010/main" val="2249559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485278-3D07-466F-8351-667A2EBE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CA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Game story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B55FF1C-3CBD-419A-9DE4-7A8AA637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US" altLang="zh-TW" b="1" cap="all" spc="100" smtClean="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pPr rtl="0">
                <a:spcAft>
                  <a:spcPts val="600"/>
                </a:spcAft>
              </a:pPr>
              <a:t>4</a:t>
            </a:fld>
            <a:endParaRPr lang="zh-TW" altLang="en-US" b="1" cap="all" spc="100" dirty="0">
              <a:solidFill>
                <a:schemeClr val="accent2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aphicFrame>
        <p:nvGraphicFramePr>
          <p:cNvPr id="14" name="內容版面配置區 6" descr="時間表 SmartArt 圖形">
            <a:extLst>
              <a:ext uri="{FF2B5EF4-FFF2-40B4-BE49-F238E27FC236}">
                <a16:creationId xmlns:a16="http://schemas.microsoft.com/office/drawing/2014/main" id="{CEC6DA80-0404-4CED-A682-9D41A16B34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7794888"/>
              </p:ext>
            </p:extLst>
          </p:nvPr>
        </p:nvGraphicFramePr>
        <p:xfrm>
          <a:off x="1143000" y="1325880"/>
          <a:ext cx="10127974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5005FEEB-8760-43AC-A308-804EB8386CB2}"/>
              </a:ext>
            </a:extLst>
          </p:cNvPr>
          <p:cNvSpPr txBox="1"/>
          <p:nvPr/>
        </p:nvSpPr>
        <p:spPr>
          <a:xfrm>
            <a:off x="1812022" y="1690688"/>
            <a:ext cx="184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94C892-0E2C-4701-AE84-2224B2692D9E}"/>
              </a:ext>
            </a:extLst>
          </p:cNvPr>
          <p:cNvSpPr txBox="1"/>
          <p:nvPr/>
        </p:nvSpPr>
        <p:spPr>
          <a:xfrm>
            <a:off x="1403059" y="1442601"/>
            <a:ext cx="222098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TW" sz="1200" b="0" i="0" u="none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Today is a day that you plan a coveted trip on big buddha alone. When you arrived there you found the cable car is not going to work. You are feeling so upset. At this time a workers saw you and said the cable car is repairing and soon be done. He just made a app of telling lights. He invite you to test the game. After you finished the game and cable car are able to work</a:t>
            </a:r>
            <a:endParaRPr lang="zh-TW" altLang="en-US" sz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59288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8C5E9-DB64-4A21-94E9-824804382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836" y="200078"/>
            <a:ext cx="9171013" cy="1754557"/>
          </a:xfrm>
        </p:spPr>
        <p:txBody>
          <a:bodyPr/>
          <a:lstStyle/>
          <a:p>
            <a:pPr algn="ctr"/>
            <a:r>
              <a:rPr lang="en-CA" dirty="0"/>
              <a:t>light history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39B59E-4274-4B85-9DD7-BC4F18BC0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703" y="2292374"/>
            <a:ext cx="6173445" cy="1247779"/>
          </a:xfrm>
        </p:spPr>
        <p:txBody>
          <a:bodyPr>
            <a:normAutofit fontScale="92500"/>
          </a:bodyPr>
          <a:lstStyle/>
          <a:p>
            <a:pPr marL="457200" indent="-457200" algn="l">
              <a:buAutoNum type="arabicPeriod"/>
            </a:pPr>
            <a:r>
              <a:rPr lang="en-CA" dirty="0"/>
              <a:t>Sun light (supernova explosion)</a:t>
            </a:r>
          </a:p>
          <a:p>
            <a:pPr marL="457200" indent="-457200" algn="l">
              <a:buAutoNum type="arabicPeriod"/>
            </a:pPr>
            <a:r>
              <a:rPr lang="en-CA" dirty="0"/>
              <a:t>Lighting (positive, negative ion)</a:t>
            </a:r>
          </a:p>
          <a:p>
            <a:pPr marL="457200" indent="-457200" algn="l">
              <a:buAutoNum type="arabicPeriod"/>
            </a:pPr>
            <a:r>
              <a:rPr lang="en-CA" dirty="0"/>
              <a:t>electric light (Edison found Tungsten Light Bulb)</a:t>
            </a:r>
          </a:p>
        </p:txBody>
      </p:sp>
    </p:spTree>
    <p:extLst>
      <p:ext uri="{BB962C8B-B14F-4D97-AF65-F5344CB8AC3E}">
        <p14:creationId xmlns:p14="http://schemas.microsoft.com/office/powerpoint/2010/main" val="182014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8C5E9-DB64-4A21-94E9-824804382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836" y="200078"/>
            <a:ext cx="9171013" cy="1754557"/>
          </a:xfrm>
        </p:spPr>
        <p:txBody>
          <a:bodyPr/>
          <a:lstStyle/>
          <a:p>
            <a:pPr algn="ctr"/>
            <a:r>
              <a:rPr lang="en-CA" dirty="0"/>
              <a:t>light Photoelectric (output)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39B59E-4274-4B85-9DD7-BC4F18BC0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703" y="2292374"/>
            <a:ext cx="8254645" cy="1754557"/>
          </a:xfrm>
        </p:spPr>
        <p:txBody>
          <a:bodyPr>
            <a:normAutofit/>
          </a:bodyPr>
          <a:lstStyle/>
          <a:p>
            <a:pPr algn="l"/>
            <a:r>
              <a:rPr lang="en-CA" sz="1800" dirty="0"/>
              <a:t>That is how electric can be light up</a:t>
            </a:r>
          </a:p>
          <a:p>
            <a:pPr marL="457200" indent="-457200" algn="l">
              <a:buAutoNum type="arabicPeriod"/>
            </a:pPr>
            <a:r>
              <a:rPr lang="en-CA" sz="1800" dirty="0"/>
              <a:t>Led </a:t>
            </a:r>
          </a:p>
          <a:p>
            <a:pPr marL="457200" indent="-457200" algn="l">
              <a:buAutoNum type="arabicPeriod"/>
            </a:pPr>
            <a:r>
              <a:rPr lang="en-CA" sz="1800" dirty="0"/>
              <a:t>Tungsten heated</a:t>
            </a:r>
          </a:p>
          <a:p>
            <a:pPr marL="457200" indent="-457200" algn="l">
              <a:buAutoNum type="arabicPeriod"/>
            </a:pPr>
            <a:r>
              <a:rPr lang="en-CA" sz="1800" dirty="0"/>
              <a:t>X-ray (energy transition from high-speed electrons to photons)</a:t>
            </a:r>
          </a:p>
        </p:txBody>
      </p:sp>
      <p:pic>
        <p:nvPicPr>
          <p:cNvPr id="4098" name="Picture 2" descr="白炽灯的工作原理,钨丝通电发热_哈哈福">
            <a:extLst>
              <a:ext uri="{FF2B5EF4-FFF2-40B4-BE49-F238E27FC236}">
                <a16:creationId xmlns:a16="http://schemas.microsoft.com/office/drawing/2014/main" id="{2ACD3481-87E0-49CA-A14E-BB52422C1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446" y="4234118"/>
            <a:ext cx="3379343" cy="225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為什麼LED會發光？何謂LED？ | 電子小百科- Electronics Trivia | 羅姆半導體集團- ROHM Semiconductor">
            <a:extLst>
              <a:ext uri="{FF2B5EF4-FFF2-40B4-BE49-F238E27FC236}">
                <a16:creationId xmlns:a16="http://schemas.microsoft.com/office/drawing/2014/main" id="{30CF2545-FD40-4D68-BBEF-68E44686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942" y="4234118"/>
            <a:ext cx="3229886" cy="215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48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8C5E9-DB64-4A21-94E9-824804382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836" y="200078"/>
            <a:ext cx="9171013" cy="1754557"/>
          </a:xfrm>
        </p:spPr>
        <p:txBody>
          <a:bodyPr/>
          <a:lstStyle/>
          <a:p>
            <a:pPr algn="ctr"/>
            <a:r>
              <a:rPr lang="en-CA" dirty="0"/>
              <a:t>light Photoelectric (input)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39B59E-4274-4B85-9DD7-BC4F18BC0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703" y="2292374"/>
            <a:ext cx="6173445" cy="1247779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That is how to get electric by light</a:t>
            </a:r>
          </a:p>
          <a:p>
            <a:pPr marL="457200" indent="-457200" algn="l">
              <a:buAutoNum type="arabicPeriod"/>
            </a:pPr>
            <a:r>
              <a:rPr lang="en-CA" dirty="0"/>
              <a:t>Solar panel</a:t>
            </a:r>
          </a:p>
        </p:txBody>
      </p:sp>
      <p:pic>
        <p:nvPicPr>
          <p:cNvPr id="9218" name="Picture 2" descr="Solar Cell Construction &amp;amp; Working Principle – Electrical Engineering 123">
            <a:extLst>
              <a:ext uri="{FF2B5EF4-FFF2-40B4-BE49-F238E27FC236}">
                <a16:creationId xmlns:a16="http://schemas.microsoft.com/office/drawing/2014/main" id="{97A1291A-319E-465C-8D1D-80AF2F63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349" y="3084202"/>
            <a:ext cx="6578097" cy="3638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7912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8C5E9-DB64-4A21-94E9-824804382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6836" y="0"/>
            <a:ext cx="9171013" cy="931178"/>
          </a:xfrm>
        </p:spPr>
        <p:txBody>
          <a:bodyPr/>
          <a:lstStyle/>
          <a:p>
            <a:pPr algn="ctr"/>
            <a:r>
              <a:rPr lang="en-CA" dirty="0"/>
              <a:t>light Reflection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39B59E-4274-4B85-9DD7-BC4F18BC07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2612" y="1238466"/>
            <a:ext cx="6173445" cy="1247779"/>
          </a:xfrm>
        </p:spPr>
        <p:txBody>
          <a:bodyPr>
            <a:normAutofit/>
          </a:bodyPr>
          <a:lstStyle/>
          <a:p>
            <a:pPr algn="l"/>
            <a:r>
              <a:rPr lang="en-CA" dirty="0"/>
              <a:t>Periscope </a:t>
            </a:r>
          </a:p>
          <a:p>
            <a:pPr algn="l"/>
            <a:r>
              <a:rPr lang="en-CA" dirty="0"/>
              <a:t>Kaleidoscopes</a:t>
            </a:r>
          </a:p>
        </p:txBody>
      </p:sp>
      <p:pic>
        <p:nvPicPr>
          <p:cNvPr id="3074" name="Picture 2" descr="漫反射，镜面反射_初中物理知识点">
            <a:extLst>
              <a:ext uri="{FF2B5EF4-FFF2-40B4-BE49-F238E27FC236}">
                <a16:creationId xmlns:a16="http://schemas.microsoft.com/office/drawing/2014/main" id="{CCB56C92-3B67-4C18-85B7-B33B9A6DB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17" y="931178"/>
            <a:ext cx="6895801" cy="221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潛望鏡- 維基百科，自由的百科全書">
            <a:extLst>
              <a:ext uri="{FF2B5EF4-FFF2-40B4-BE49-F238E27FC236}">
                <a16:creationId xmlns:a16="http://schemas.microsoft.com/office/drawing/2014/main" id="{981BD802-6FB0-4F4E-B807-914DFC74D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836" y="3402366"/>
            <a:ext cx="3412385" cy="2688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7E1D6B33-56D7-4666-A4C0-3FBE05319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607" y="3282190"/>
            <a:ext cx="4686900" cy="292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658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8C5E9-DB64-4A21-94E9-824804382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093" y="33961"/>
            <a:ext cx="9171013" cy="994515"/>
          </a:xfrm>
        </p:spPr>
        <p:txBody>
          <a:bodyPr/>
          <a:lstStyle/>
          <a:p>
            <a:pPr algn="ctr"/>
            <a:r>
              <a:rPr lang="en-CA" dirty="0"/>
              <a:t>light Refraction</a:t>
            </a:r>
          </a:p>
        </p:txBody>
      </p:sp>
      <p:pic>
        <p:nvPicPr>
          <p:cNvPr id="5122" name="Picture 2" descr="微軟Win10免費主題《光的折射》上線：內置18張4K壁紙@ John pan :: 痞客邦::">
            <a:extLst>
              <a:ext uri="{FF2B5EF4-FFF2-40B4-BE49-F238E27FC236}">
                <a16:creationId xmlns:a16="http://schemas.microsoft.com/office/drawing/2014/main" id="{B80A0039-B2B8-4835-B3E5-00A843BFB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50" y="1285441"/>
            <a:ext cx="4779074" cy="266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光為什麼會發生折射？光速在任何地方都不變嗎？ - 每日頭條">
            <a:extLst>
              <a:ext uri="{FF2B5EF4-FFF2-40B4-BE49-F238E27FC236}">
                <a16:creationId xmlns:a16="http://schemas.microsoft.com/office/drawing/2014/main" id="{F81520BD-68CD-4494-A87D-72ACEA94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771" y="1360648"/>
            <a:ext cx="5839450" cy="250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放大镜能点火的原理是什么– ITM资源">
            <a:extLst>
              <a:ext uri="{FF2B5EF4-FFF2-40B4-BE49-F238E27FC236}">
                <a16:creationId xmlns:a16="http://schemas.microsoft.com/office/drawing/2014/main" id="{1779BB33-4947-4281-BCD4-DF54CA11C1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sp>
        <p:nvSpPr>
          <p:cNvPr id="7" name="AutoShape 8" descr="放大镜能点火的原理是什么– ITM资源">
            <a:extLst>
              <a:ext uri="{FF2B5EF4-FFF2-40B4-BE49-F238E27FC236}">
                <a16:creationId xmlns:a16="http://schemas.microsoft.com/office/drawing/2014/main" id="{1B4F7BE9-F252-437C-A4F6-B0F0CC1D41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5132" name="Picture 12" descr="放大镜聚焦_万图壁纸网">
            <a:extLst>
              <a:ext uri="{FF2B5EF4-FFF2-40B4-BE49-F238E27FC236}">
                <a16:creationId xmlns:a16="http://schemas.microsoft.com/office/drawing/2014/main" id="{3E5C8898-7756-4B1B-9F1F-AC3032FBD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9" y="4338419"/>
            <a:ext cx="3395639" cy="233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5.4] Formation of images in slide projector - YouTube">
            <a:extLst>
              <a:ext uri="{FF2B5EF4-FFF2-40B4-BE49-F238E27FC236}">
                <a16:creationId xmlns:a16="http://schemas.microsoft.com/office/drawing/2014/main" id="{F7F5097E-9D35-41C5-98A8-6B445F043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02" y="4098192"/>
            <a:ext cx="4262296" cy="23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06939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21_TF89338750_Win32" id="{5E9B3395-FFAC-414A-B6B7-CD36791E5293}" vid="{68A61A5A-8CF9-4042-8E4C-8CB5B3ADE9C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銀河簡報</Template>
  <TotalTime>85</TotalTime>
  <Words>621</Words>
  <Application>Microsoft Office PowerPoint</Application>
  <PresentationFormat>寬螢幕</PresentationFormat>
  <Paragraphs>132</Paragraphs>
  <Slides>21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5" baseType="lpstr">
      <vt:lpstr>Microsoft JhengHei UI</vt:lpstr>
      <vt:lpstr>Arial</vt:lpstr>
      <vt:lpstr>Univers</vt:lpstr>
      <vt:lpstr>GradientUnivers</vt:lpstr>
      <vt:lpstr>Game jamming</vt:lpstr>
      <vt:lpstr>簡介</vt:lpstr>
      <vt:lpstr>About game BG</vt:lpstr>
      <vt:lpstr>Game story</vt:lpstr>
      <vt:lpstr>light history</vt:lpstr>
      <vt:lpstr>light Photoelectric (output)</vt:lpstr>
      <vt:lpstr>light Photoelectric (input)</vt:lpstr>
      <vt:lpstr>light Reflection</vt:lpstr>
      <vt:lpstr>light Refraction</vt:lpstr>
      <vt:lpstr>light Diffraction</vt:lpstr>
      <vt:lpstr>light Interference</vt:lpstr>
      <vt:lpstr>感謝您</vt:lpstr>
      <vt:lpstr>議程</vt:lpstr>
      <vt:lpstr>主題一</vt:lpstr>
      <vt:lpstr>圖表</vt:lpstr>
      <vt:lpstr>表格</vt:lpstr>
      <vt:lpstr>想要讓事情有個起頭，只要停止說話，然後開始做事就好了。</vt:lpstr>
      <vt:lpstr>團隊</vt:lpstr>
      <vt:lpstr>職稱</vt:lpstr>
      <vt:lpstr>職稱 </vt:lpstr>
      <vt:lpstr>摘要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jamming</dc:title>
  <dc:creator>LAU Chun Ming (210227188)</dc:creator>
  <cp:lastModifiedBy>LAU Chun Ming (210227188)</cp:lastModifiedBy>
  <cp:revision>2</cp:revision>
  <dcterms:created xsi:type="dcterms:W3CDTF">2022-01-23T10:33:35Z</dcterms:created>
  <dcterms:modified xsi:type="dcterms:W3CDTF">2022-01-24T03:41:04Z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